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6" r:id="rId3"/>
    <p:sldId id="270" r:id="rId4"/>
    <p:sldId id="26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901" autoAdjust="0"/>
    <p:restoredTop sz="94660"/>
  </p:normalViewPr>
  <p:slideViewPr>
    <p:cSldViewPr>
      <p:cViewPr varScale="1">
        <p:scale>
          <a:sx n="62" d="100"/>
          <a:sy n="62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011C3-A7A5-4047-939F-40B95EFD315B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5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Tải hình ảnh pp trang 195b04e9e76e83a tại kho hình nền, ảnh đẹp ..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Tải hình ảnh pp trang 195b04e9e76e83a tại kho hình nền, ảnh đẹp ..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2667000" y="685800"/>
            <a:ext cx="43027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UỶ BAN NHÂN DÂN QUẬN 8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2133600" y="1066800"/>
            <a:ext cx="52173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TRƯỜNG MẦM NON VƯỜN HỒNG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3048000" y="1447800"/>
            <a:ext cx="36319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LỚP: MẦM (3 – 4 TUỔI)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914400" y="2743200"/>
            <a:ext cx="77096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346325" algn="l"/>
              </a:tabLst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NỘI DUNG HỌC NGÀY THỨ HAI (11/5/2020)</a:t>
            </a:r>
            <a:endParaRPr lang="en-US" sz="9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24200" y="4191000"/>
            <a:ext cx="328006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Làm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quen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toán</a:t>
            </a:r>
            <a:endParaRPr lang="en-US" sz="28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Sắp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xếp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theo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qui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tắc</a:t>
            </a:r>
            <a:endParaRPr lang="en-US" sz="28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Tải hình ảnh pp trang 195b04e9e76e83a tại kho hình nền, ảnh đẹp ..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ông dụng diệu kỳ của trái táo - Tạp chí Đẹp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743200"/>
            <a:ext cx="1143000" cy="947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Rác làm đẹp cho hoa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33600" y="2743200"/>
            <a:ext cx="990600" cy="1021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Công dụng diệu kỳ của trái táo - Tạp chí Đẹp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2743200"/>
            <a:ext cx="1143000" cy="947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Công dụng diệu kỳ của trái táo - Tạp chí Đẹp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2743200"/>
            <a:ext cx="1143000" cy="947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Rác làm đẹp cho hoa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2667000"/>
            <a:ext cx="990600" cy="1021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Rác làm đẹp cho hoa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2667000"/>
            <a:ext cx="990600" cy="1021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2514600" y="685800"/>
            <a:ext cx="460414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Sắp</a:t>
            </a:r>
            <a:r>
              <a:rPr lang="en-US" sz="4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xếp</a:t>
            </a:r>
            <a:r>
              <a:rPr lang="en-US" sz="4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theo</a:t>
            </a:r>
            <a:r>
              <a:rPr lang="en-US" sz="4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qui </a:t>
            </a:r>
            <a:r>
              <a:rPr lang="en-US" sz="40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tắc</a:t>
            </a:r>
            <a:endParaRPr lang="en-US" sz="40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800" y="3886200"/>
            <a:ext cx="124745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Một</a:t>
            </a:r>
            <a:r>
              <a:rPr lang="en-US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trái</a:t>
            </a:r>
            <a:r>
              <a:rPr lang="en-US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táo</a:t>
            </a:r>
            <a:endParaRPr lang="en-US" sz="16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276600" y="3886200"/>
            <a:ext cx="124745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Một</a:t>
            </a:r>
            <a:r>
              <a:rPr lang="en-US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trái</a:t>
            </a:r>
            <a:r>
              <a:rPr lang="en-US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táo</a:t>
            </a:r>
            <a:endParaRPr lang="en-US" sz="16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867400" y="3886200"/>
            <a:ext cx="124745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Một</a:t>
            </a:r>
            <a:r>
              <a:rPr lang="en-US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trái</a:t>
            </a:r>
            <a:r>
              <a:rPr lang="en-US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táo</a:t>
            </a:r>
            <a:endParaRPr lang="en-US" sz="16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905000" y="3886200"/>
            <a:ext cx="14045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Một</a:t>
            </a:r>
            <a:r>
              <a:rPr lang="en-US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bông</a:t>
            </a:r>
            <a:r>
              <a:rPr lang="en-US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hoa</a:t>
            </a:r>
            <a:endParaRPr lang="en-US" sz="16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086600" y="3886200"/>
            <a:ext cx="14045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Một</a:t>
            </a:r>
            <a:r>
              <a:rPr lang="en-US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bông</a:t>
            </a:r>
            <a:r>
              <a:rPr lang="en-US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hoa</a:t>
            </a:r>
            <a:endParaRPr lang="en-US" sz="16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495800" y="3886200"/>
            <a:ext cx="14045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Một</a:t>
            </a:r>
            <a:r>
              <a:rPr lang="en-US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bông</a:t>
            </a:r>
            <a:r>
              <a:rPr lang="en-US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hoa</a:t>
            </a:r>
            <a:endParaRPr lang="en-US" sz="16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7" grpId="0"/>
      <p:bldP spid="18" grpId="0"/>
      <p:bldP spid="19" grpId="0"/>
      <p:bldP spid="20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Tải hình ảnh pp trang 195b04e9e76e83a tại kho hình nền, ảnh đẹp ...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066800" y="685800"/>
            <a:ext cx="73837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Bé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hãy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tìm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hàng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nào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sắp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xếp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đúng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theo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qui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tắc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0600" y="1905000"/>
            <a:ext cx="685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981200"/>
            <a:ext cx="600847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905000"/>
            <a:ext cx="685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981200"/>
            <a:ext cx="600847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905000"/>
            <a:ext cx="685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981200"/>
            <a:ext cx="600847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905000"/>
            <a:ext cx="685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4400" y="4107872"/>
            <a:ext cx="762000" cy="748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114800"/>
            <a:ext cx="854657" cy="809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114800"/>
            <a:ext cx="854657" cy="809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43400" y="4114800"/>
            <a:ext cx="762000" cy="748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114800"/>
            <a:ext cx="854657" cy="809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114800"/>
            <a:ext cx="762000" cy="748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91400" y="4114800"/>
            <a:ext cx="854657" cy="809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Tải hình ảnh pp trang 195b04e9e76e83a tại kho hình nền, ảnh đẹp ..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066800" y="685800"/>
            <a:ext cx="74943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Bé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hãy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tìm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hàng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nào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sắp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xếp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đúng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theo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qui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tắc</a:t>
            </a:r>
            <a:endParaRPr lang="en-US" sz="28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6" name="Picture 5" descr="CHUYỆN CON VOI Một người đàn ông đi qua... - Câu chuyện tư duy ...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1981200"/>
            <a:ext cx="854406" cy="76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Cartoon happy pig isolated on white background | Premium Vector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33600" y="1981200"/>
            <a:ext cx="650442" cy="691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CHUYỆN CON VOI Một người đàn ông đi qua... - Câu chuyện tư duy ...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1905000"/>
            <a:ext cx="854406" cy="76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CHUYỆN CON VOI Một người đàn ông đi qua... - Câu chuyện tư duy ...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1905000"/>
            <a:ext cx="854406" cy="76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CHUYỆN CON VOI Một người đàn ông đi qua... - Câu chuyện tư duy ...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1905000"/>
            <a:ext cx="854406" cy="76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Cartoon happy pig isolated on white background | Premium Vector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7600" y="1981200"/>
            <a:ext cx="650442" cy="691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Cartoon happy pig isolated on white background | Premium Vector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3400" y="1981200"/>
            <a:ext cx="650442" cy="691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 descr="Sở Giáo Dục Và Đào Tạo Vĩnh Phúc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4343400"/>
            <a:ext cx="762000" cy="52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4" descr="Sở Giáo Dục Và Đào Tạo Vĩnh Phúc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71800" y="4419600"/>
            <a:ext cx="685800" cy="52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5" descr="Sở Giáo Dục Và Đào Tạo Vĩnh Phúc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29200" y="4419600"/>
            <a:ext cx="762000" cy="52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6" descr="Sở Giáo Dục Và Đào Tạo Vĩnh Phúc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91400" y="4419600"/>
            <a:ext cx="762000" cy="52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7" descr="Thơ cho bé từ 1 đến 2 tuổi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057400" y="4343400"/>
            <a:ext cx="685800" cy="635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8" descr="Thơ cho bé từ 1 đến 2 tuổi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38600" y="4343400"/>
            <a:ext cx="685800" cy="635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9" descr="Thơ cho bé từ 1 đến 2 tuổi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24600" y="4419600"/>
            <a:ext cx="685800" cy="635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83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57</cp:revision>
  <dcterms:created xsi:type="dcterms:W3CDTF">2020-04-11T02:34:12Z</dcterms:created>
  <dcterms:modified xsi:type="dcterms:W3CDTF">2020-05-07T03:25:18Z</dcterms:modified>
</cp:coreProperties>
</file>